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embeddedFontLst>
    <p:embeddedFont>
      <p:font typeface="Barlow" pitchFamily="2" charset="77"/>
      <p:regular r:id="rId8"/>
      <p:bold r:id="rId9"/>
      <p:italic r:id="rId10"/>
      <p:boldItalic r:id="rId11"/>
    </p:embeddedFont>
    <p:embeddedFont>
      <p:font typeface="Fira Sans" panose="020B0503050000020004" pitchFamily="34" charset="0"/>
      <p:regular r:id="rId12"/>
      <p:bold r:id="rId13"/>
      <p:italic r:id="rId14"/>
      <p:boldItalic r:id="rId15"/>
    </p:embeddedFont>
    <p:embeddedFont>
      <p:font typeface="Roboto" panose="020000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tableStyles" Target="tableStyle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11aeb4cf8_3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11aeb4cf8_3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1f1e6cc4b_4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1f1e6cc4b_4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e1f1e6cc4b_4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e1f1e6cc4b_4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1f1e6cc4b_4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1f1e6cc4b_4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11aeb4cf8_3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11aeb4cf8_3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FFBA0D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60950" y="1840600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Font typeface="Barlow"/>
              <a:buNone/>
              <a:defRPr sz="4800" b="1"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60950" y="2810455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"/>
              <a:buNone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rgbClr val="FFBA0D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"/>
              <a:buChar char="●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○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■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●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○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■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●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○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■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ing - Thank you">
  <p:cSld name="CUSTOM">
    <p:bg>
      <p:bgPr>
        <a:solidFill>
          <a:srgbClr val="FFBA0D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460950" y="1196200"/>
            <a:ext cx="4177200" cy="255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Font typeface="Barlow"/>
              <a:buNone/>
              <a:defRPr sz="4800" b="1"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12"/>
          <p:cNvSpPr/>
          <p:nvPr/>
        </p:nvSpPr>
        <p:spPr>
          <a:xfrm flipH="1">
            <a:off x="4586700" y="0"/>
            <a:ext cx="4557300" cy="5143500"/>
          </a:xfrm>
          <a:prstGeom prst="rect">
            <a:avLst/>
          </a:prstGeom>
          <a:solidFill>
            <a:srgbClr val="000C1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Fira Sans"/>
              <a:buChar char="●"/>
              <a:defRPr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●"/>
              <a:defRPr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●"/>
              <a:defRPr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000C19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/>
          <p:nvPr/>
        </p:nvSpPr>
        <p:spPr>
          <a:xfrm flipH="1">
            <a:off x="0" y="0"/>
            <a:ext cx="9144000" cy="5143500"/>
          </a:xfrm>
          <a:prstGeom prst="rect">
            <a:avLst/>
          </a:prstGeom>
          <a:solidFill>
            <a:srgbClr val="000C1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</p:txBody>
      </p:sp>
      <p:pic>
        <p:nvPicPr>
          <p:cNvPr id="68" name="Google Shape;68;p13"/>
          <p:cNvPicPr preferRelativeResize="0"/>
          <p:nvPr/>
        </p:nvPicPr>
        <p:blipFill rotWithShape="1">
          <a:blip r:embed="rId2">
            <a:alphaModFix/>
          </a:blip>
          <a:srcRect l="10081" r="23109"/>
          <a:stretch/>
        </p:blipFill>
        <p:spPr>
          <a:xfrm>
            <a:off x="117878" y="4635513"/>
            <a:ext cx="805376" cy="513826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FFBA0D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Font typeface="Barlow"/>
              <a:buNone/>
              <a:defRPr sz="4800" b="1"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tx">
  <p:cSld name="TITLE_AND_BODY">
    <p:bg>
      <p:bgPr>
        <a:solidFill>
          <a:srgbClr val="FFBA0D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 rot="10800000" flipH="1">
            <a:off x="0" y="1137600"/>
            <a:ext cx="9144000" cy="4005900"/>
          </a:xfrm>
          <a:prstGeom prst="rect">
            <a:avLst/>
          </a:prstGeom>
          <a:solidFill>
            <a:srgbClr val="000C1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</p:txBody>
      </p:sp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426200" y="1443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Barlow"/>
              <a:buNone/>
              <a:defRPr b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460950" y="1748750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Font typeface="Fira Sans"/>
              <a:buChar char="●"/>
              <a:defRPr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●"/>
              <a:defRPr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●"/>
              <a:defRPr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○"/>
              <a:defRPr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■"/>
              <a:defRPr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" name="Google Shape;22;p4"/>
          <p:cNvPicPr preferRelativeResize="0"/>
          <p:nvPr/>
        </p:nvPicPr>
        <p:blipFill rotWithShape="1">
          <a:blip r:embed="rId2">
            <a:alphaModFix/>
          </a:blip>
          <a:srcRect l="10081" r="23109"/>
          <a:stretch/>
        </p:blipFill>
        <p:spPr>
          <a:xfrm>
            <a:off x="117878" y="4635513"/>
            <a:ext cx="805376" cy="513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rgbClr val="FFBA0D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 rot="10800000" flipH="1">
            <a:off x="0" y="1130100"/>
            <a:ext cx="9144000" cy="4013400"/>
          </a:xfrm>
          <a:prstGeom prst="rect">
            <a:avLst/>
          </a:prstGeom>
          <a:solidFill>
            <a:srgbClr val="000C1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0875" y="1781700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●"/>
              <a:defRPr sz="1400"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○"/>
              <a:defRPr sz="1200"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■"/>
              <a:defRPr sz="1200"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●"/>
              <a:defRPr sz="1200"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○"/>
              <a:defRPr sz="1200"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■"/>
              <a:defRPr sz="1200"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●"/>
              <a:defRPr sz="1200"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○"/>
              <a:defRPr sz="1200"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■"/>
              <a:defRPr sz="12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683225" y="1781700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Font typeface="Fira Sans"/>
              <a:buChar char="●"/>
              <a:defRPr sz="1400"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○"/>
              <a:defRPr sz="1200"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■"/>
              <a:defRPr sz="1200"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●"/>
              <a:defRPr sz="1200"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○"/>
              <a:defRPr sz="1200"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■"/>
              <a:defRPr sz="1200"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●"/>
              <a:defRPr sz="1200"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○"/>
              <a:defRPr sz="1200"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Font typeface="Fira Sans"/>
              <a:buChar char="■"/>
              <a:defRPr sz="1200"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426200" y="1443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Font typeface="Barlow"/>
              <a:buNone/>
              <a:defRPr b="1"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pic>
        <p:nvPicPr>
          <p:cNvPr id="29" name="Google Shape;29;p5"/>
          <p:cNvPicPr preferRelativeResize="0"/>
          <p:nvPr/>
        </p:nvPicPr>
        <p:blipFill rotWithShape="1">
          <a:blip r:embed="rId2">
            <a:alphaModFix/>
          </a:blip>
          <a:srcRect l="10081" r="23109"/>
          <a:stretch/>
        </p:blipFill>
        <p:spPr>
          <a:xfrm>
            <a:off x="117878" y="4635513"/>
            <a:ext cx="805376" cy="513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rgbClr val="FFBA0D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rgbClr val="000C1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 l="10081" r="23109"/>
          <a:stretch/>
        </p:blipFill>
        <p:spPr>
          <a:xfrm>
            <a:off x="117878" y="4635513"/>
            <a:ext cx="805376" cy="513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rgbClr val="000C1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</p:txBody>
      </p:sp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Fira Sans"/>
              <a:buChar char="●"/>
              <a:defRPr sz="120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Fira Sans"/>
              <a:buChar char="○"/>
              <a:defRPr sz="120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Fira Sans"/>
              <a:buChar char="■"/>
              <a:defRPr sz="120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Fira Sans"/>
              <a:buChar char="●"/>
              <a:defRPr sz="120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Fira Sans"/>
              <a:buChar char="○"/>
              <a:defRPr sz="120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Fira Sans"/>
              <a:buChar char="■"/>
              <a:defRPr sz="120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Fira Sans"/>
              <a:buChar char="●"/>
              <a:defRPr sz="120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Fira Sans"/>
              <a:buChar char="○"/>
              <a:defRPr sz="120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Fira Sans"/>
              <a:buChar char="■"/>
              <a:defRPr sz="1200"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0" name="Google Shape;40;p7"/>
          <p:cNvPicPr preferRelativeResize="0"/>
          <p:nvPr/>
        </p:nvPicPr>
        <p:blipFill rotWithShape="1">
          <a:blip r:embed="rId2">
            <a:alphaModFix/>
          </a:blip>
          <a:srcRect l="9395"/>
          <a:stretch/>
        </p:blipFill>
        <p:spPr>
          <a:xfrm>
            <a:off x="124775" y="4642700"/>
            <a:ext cx="1061627" cy="49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FFBA0D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4" name="Google Shape;44;p8"/>
          <p:cNvPicPr preferRelativeResize="0"/>
          <p:nvPr/>
        </p:nvPicPr>
        <p:blipFill rotWithShape="1">
          <a:blip r:embed="rId2">
            <a:alphaModFix/>
          </a:blip>
          <a:srcRect l="9395"/>
          <a:stretch/>
        </p:blipFill>
        <p:spPr>
          <a:xfrm>
            <a:off x="124775" y="4642700"/>
            <a:ext cx="1061627" cy="49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rgbClr val="FFBA0D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rgbClr val="000C1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FF"/>
              </a:highlight>
            </a:endParaRPr>
          </a:p>
        </p:txBody>
      </p:sp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None/>
              <a:defRPr sz="4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Fira Sans"/>
              <a:buNone/>
              <a:defRPr sz="2100">
                <a:latin typeface="Fira Sans"/>
                <a:ea typeface="Fira Sans"/>
                <a:cs typeface="Fira Sans"/>
                <a:sym typeface="Fira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Fira Sans"/>
              <a:buChar char="●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○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■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●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○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■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●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○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Fira Sans"/>
              <a:buChar char="■"/>
              <a:defRPr>
                <a:solidFill>
                  <a:srgbClr val="000000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>
              <a:buNone/>
              <a:defRPr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1" name="Google Shape;51;p9"/>
          <p:cNvPicPr preferRelativeResize="0"/>
          <p:nvPr/>
        </p:nvPicPr>
        <p:blipFill rotWithShape="1">
          <a:blip r:embed="rId2">
            <a:alphaModFix/>
          </a:blip>
          <a:srcRect l="10081" r="23109"/>
          <a:stretch/>
        </p:blipFill>
        <p:spPr>
          <a:xfrm>
            <a:off x="117878" y="4635513"/>
            <a:ext cx="805376" cy="513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Image">
  <p:cSld name="CAPTION_ONLY">
    <p:bg>
      <p:bgPr>
        <a:solidFill>
          <a:srgbClr val="FFBA0D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440425"/>
            <a:ext cx="9144000" cy="4704000"/>
          </a:xfrm>
          <a:prstGeom prst="rect">
            <a:avLst/>
          </a:prstGeom>
          <a:solidFill>
            <a:srgbClr val="000C1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124775" y="0"/>
            <a:ext cx="70302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Barlow"/>
              <a:buNone/>
              <a:defRPr sz="1600" b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defRPr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buNone/>
              <a:defRPr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6" name="Google Shape;56;p10"/>
          <p:cNvPicPr preferRelativeResize="0"/>
          <p:nvPr/>
        </p:nvPicPr>
        <p:blipFill rotWithShape="1">
          <a:blip r:embed="rId2">
            <a:alphaModFix/>
          </a:blip>
          <a:srcRect l="10081" r="23109"/>
          <a:stretch/>
        </p:blipFill>
        <p:spPr>
          <a:xfrm>
            <a:off x="117878" y="4635513"/>
            <a:ext cx="805376" cy="513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rgbClr val="FFBA0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C19"/>
              </a:buClr>
              <a:buSzPts val="3200"/>
              <a:buFont typeface="Barlow"/>
              <a:buNone/>
              <a:defRPr sz="3200" b="1">
                <a:solidFill>
                  <a:srgbClr val="000C19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0C19"/>
              </a:buClr>
              <a:buSzPts val="3200"/>
              <a:buFont typeface="Roboto"/>
              <a:buNone/>
              <a:defRPr sz="3200">
                <a:solidFill>
                  <a:srgbClr val="000C19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0C19"/>
              </a:buClr>
              <a:buSzPts val="3200"/>
              <a:buFont typeface="Roboto"/>
              <a:buNone/>
              <a:defRPr sz="3200">
                <a:solidFill>
                  <a:srgbClr val="000C19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0C19"/>
              </a:buClr>
              <a:buSzPts val="3200"/>
              <a:buFont typeface="Roboto"/>
              <a:buNone/>
              <a:defRPr sz="3200">
                <a:solidFill>
                  <a:srgbClr val="000C19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0C19"/>
              </a:buClr>
              <a:buSzPts val="3200"/>
              <a:buFont typeface="Roboto"/>
              <a:buNone/>
              <a:defRPr sz="3200">
                <a:solidFill>
                  <a:srgbClr val="000C19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0C19"/>
              </a:buClr>
              <a:buSzPts val="3200"/>
              <a:buFont typeface="Roboto"/>
              <a:buNone/>
              <a:defRPr sz="3200">
                <a:solidFill>
                  <a:srgbClr val="000C19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0C19"/>
              </a:buClr>
              <a:buSzPts val="3200"/>
              <a:buFont typeface="Roboto"/>
              <a:buNone/>
              <a:defRPr sz="3200">
                <a:solidFill>
                  <a:srgbClr val="000C19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0C19"/>
              </a:buClr>
              <a:buSzPts val="3200"/>
              <a:buFont typeface="Roboto"/>
              <a:buNone/>
              <a:defRPr sz="3200">
                <a:solidFill>
                  <a:srgbClr val="000C19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0C19"/>
              </a:buClr>
              <a:buSzPts val="3200"/>
              <a:buFont typeface="Roboto"/>
              <a:buNone/>
              <a:defRPr sz="3200">
                <a:solidFill>
                  <a:srgbClr val="000C19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Fira Sans"/>
              <a:buChar char="●"/>
              <a:defRPr sz="180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Fira Sans"/>
              <a:buChar char="○"/>
              <a:defRPr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Fira Sans"/>
              <a:buChar char="■"/>
              <a:defRPr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Fira Sans"/>
              <a:buChar char="●"/>
              <a:defRPr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Fira Sans"/>
              <a:buChar char="○"/>
              <a:defRPr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Fira Sans"/>
              <a:buChar char="■"/>
              <a:defRPr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Fira Sans"/>
              <a:buChar char="●"/>
              <a:defRPr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Fira Sans"/>
              <a:buChar char="○"/>
              <a:defRPr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Fira Sans"/>
              <a:buChar char="■"/>
              <a:defRPr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4">
            <a:alphaModFix/>
          </a:blip>
          <a:srcRect l="9395"/>
          <a:stretch/>
        </p:blipFill>
        <p:spPr>
          <a:xfrm>
            <a:off x="124775" y="4642700"/>
            <a:ext cx="1061627" cy="4994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ctrTitle"/>
          </p:nvPr>
        </p:nvSpPr>
        <p:spPr>
          <a:xfrm>
            <a:off x="460950" y="1840600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Capact presentation template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subTitle" idx="1"/>
          </p:nvPr>
        </p:nvSpPr>
        <p:spPr>
          <a:xfrm>
            <a:off x="460950" y="2810455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1.0.0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426200" y="1443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460950" y="1748750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Lorem ipsum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Dolor sit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Consectetuer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Adipiscing elit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Diam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Nonummy nibh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Tincidunt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426200" y="14430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two columns</a:t>
            </a:r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460875" y="1781700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Lorem ipsum dolor sit amet, consectetuer adipiscing elit, sed diam nonummy nibh euismod tincidunt ut laoreet dolore magna aliquam erat.</a:t>
            </a:r>
            <a:endParaRPr/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3375" y="1781700"/>
            <a:ext cx="2248225" cy="224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124775" y="0"/>
            <a:ext cx="70302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Sample bigger diagram</a:t>
            </a:r>
            <a:endParaRPr/>
          </a:p>
        </p:txBody>
      </p:sp>
      <p:sp>
        <p:nvSpPr>
          <p:cNvPr id="100" name="Google Shape;100;p18"/>
          <p:cNvSpPr/>
          <p:nvPr/>
        </p:nvSpPr>
        <p:spPr>
          <a:xfrm>
            <a:off x="2527750" y="2108525"/>
            <a:ext cx="1224600" cy="340800"/>
          </a:xfrm>
          <a:prstGeom prst="rect">
            <a:avLst/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8"/>
          <p:cNvSpPr/>
          <p:nvPr/>
        </p:nvSpPr>
        <p:spPr>
          <a:xfrm>
            <a:off x="2527750" y="2601675"/>
            <a:ext cx="1224600" cy="340800"/>
          </a:xfrm>
          <a:prstGeom prst="rect">
            <a:avLst/>
          </a:prstGeom>
          <a:solidFill>
            <a:srgbClr val="3C78D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8"/>
          <p:cNvSpPr/>
          <p:nvPr/>
        </p:nvSpPr>
        <p:spPr>
          <a:xfrm>
            <a:off x="2527750" y="3082875"/>
            <a:ext cx="1224600" cy="3408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03" name="Google Shape;103;p18"/>
          <p:cNvSpPr/>
          <p:nvPr/>
        </p:nvSpPr>
        <p:spPr>
          <a:xfrm>
            <a:off x="4050550" y="2491875"/>
            <a:ext cx="1043400" cy="521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8"/>
          <p:cNvSpPr/>
          <p:nvPr/>
        </p:nvSpPr>
        <p:spPr>
          <a:xfrm>
            <a:off x="5392150" y="2108525"/>
            <a:ext cx="1315200" cy="1315200"/>
          </a:xfrm>
          <a:prstGeom prst="roundRect">
            <a:avLst>
              <a:gd name="adj" fmla="val 16667"/>
            </a:avLst>
          </a:prstGeom>
          <a:solidFill>
            <a:srgbClr val="674EA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>
            <a:spLocks noGrp="1"/>
          </p:cNvSpPr>
          <p:nvPr>
            <p:ph type="title"/>
          </p:nvPr>
        </p:nvSpPr>
        <p:spPr>
          <a:xfrm>
            <a:off x="460950" y="1196200"/>
            <a:ext cx="4177200" cy="255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you.</a:t>
            </a:r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body" idx="1"/>
          </p:nvPr>
        </p:nvSpPr>
        <p:spPr>
          <a:xfrm>
            <a:off x="4936025" y="594500"/>
            <a:ext cx="3837000" cy="60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Learn more on </a:t>
            </a:r>
            <a:r>
              <a:rPr lang="en" sz="2400" b="1"/>
              <a:t>capact.io</a:t>
            </a:r>
            <a:endParaRPr sz="2400"/>
          </a:p>
        </p:txBody>
      </p:sp>
      <p:sp>
        <p:nvSpPr>
          <p:cNvPr id="111" name="Google Shape;111;p19"/>
          <p:cNvSpPr txBox="1"/>
          <p:nvPr/>
        </p:nvSpPr>
        <p:spPr>
          <a:xfrm>
            <a:off x="5539638" y="3195113"/>
            <a:ext cx="3147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twitter.com/capactio</a:t>
            </a:r>
            <a:endParaRPr sz="160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5563275" y="1888138"/>
            <a:ext cx="31470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5539638" y="1929613"/>
            <a:ext cx="3147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github.com/capactio</a:t>
            </a:r>
            <a:endParaRPr sz="16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5539638" y="3821838"/>
            <a:ext cx="3147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linkedin.com/in/capactio</a:t>
            </a:r>
            <a:endParaRPr sz="1600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5539638" y="2575675"/>
            <a:ext cx="31470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  <a:latin typeface="Fira Sans"/>
                <a:ea typeface="Fira Sans"/>
                <a:cs typeface="Fira Sans"/>
                <a:sym typeface="Fira Sans"/>
              </a:rPr>
              <a:t>capact.io/community/slack</a:t>
            </a:r>
            <a:endParaRPr sz="1600" b="1">
              <a:solidFill>
                <a:schemeClr val="lt1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pic>
        <p:nvPicPr>
          <p:cNvPr id="116" name="Google Shape;1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98775" y="1923192"/>
            <a:ext cx="393600" cy="393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8776" y="3204562"/>
            <a:ext cx="39360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98775" y="3840571"/>
            <a:ext cx="393600" cy="3935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998775" y="2568525"/>
            <a:ext cx="393600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apact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Macintosh PowerPoint</Application>
  <PresentationFormat>On-screen Show (16:9)</PresentationFormat>
  <Paragraphs>19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Fira Sans</vt:lpstr>
      <vt:lpstr>Arial</vt:lpstr>
      <vt:lpstr>Barlow</vt:lpstr>
      <vt:lpstr>Roboto</vt:lpstr>
      <vt:lpstr>Capact</vt:lpstr>
      <vt:lpstr>Capact presentation template</vt:lpstr>
      <vt:lpstr>Agenda</vt:lpstr>
      <vt:lpstr>Sample two columns</vt:lpstr>
      <vt:lpstr>PowerPoint Presentation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Capact presentation template</dc:title>
  <cp:lastModifiedBy>Paweł Kosiec</cp:lastModifiedBy>
  <cp:revision>1</cp:revision>
  <dcterms:modified xsi:type="dcterms:W3CDTF">2022-05-13T09:46:48Z</dcterms:modified>
</cp:coreProperties>
</file>